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276" r:id="rId3"/>
    <p:sldId id="257" r:id="rId4"/>
    <p:sldId id="258" r:id="rId5"/>
    <p:sldId id="259" r:id="rId6"/>
    <p:sldId id="261" r:id="rId7"/>
    <p:sldId id="272" r:id="rId8"/>
    <p:sldId id="275" r:id="rId9"/>
    <p:sldId id="273" r:id="rId10"/>
    <p:sldId id="263" r:id="rId11"/>
    <p:sldId id="264" r:id="rId12"/>
    <p:sldId id="265" r:id="rId13"/>
    <p:sldId id="266" r:id="rId14"/>
    <p:sldId id="278" r:id="rId15"/>
    <p:sldId id="268" r:id="rId16"/>
    <p:sldId id="269" r:id="rId17"/>
    <p:sldId id="270" r:id="rId18"/>
    <p:sldId id="277" r:id="rId19"/>
    <p:sldId id="267" r:id="rId20"/>
    <p:sldId id="260" r:id="rId21"/>
    <p:sldId id="271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369" autoAdjust="0"/>
  </p:normalViewPr>
  <p:slideViewPr>
    <p:cSldViewPr>
      <p:cViewPr varScale="1">
        <p:scale>
          <a:sx n="79" d="100"/>
          <a:sy n="79" d="100"/>
        </p:scale>
        <p:origin x="-8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63414-B5DF-445D-A209-CE331F2A1F5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997A2-564C-4B33-B16B-CE1366C3F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98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7A2-564C-4B33-B16B-CE1366C3F38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86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7A2-564C-4B33-B16B-CE1366C3F38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501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58BB6D-C309-4FA9-92CF-F7F75F489DE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796A07-80C4-4759-94C1-5B277AEB69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ДЕТИ ВОЙНЫ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55183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Среди тех, кто испил чашу войны, полную горечи, страданий, унижений, голода, побоев, одиночества и полной незащищенности, были не только ветераны, но и бывшие малолетние узники фашизма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86400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Pictures\101763474_y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020020" cy="3685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Pictures\47558_591d12b6292d7491d8942eda33d8c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5"/>
            <a:ext cx="4968552" cy="3613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дминистратор\Pictures\9b8f8c06226cb1f87ac86edd5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5619750" cy="3527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2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дминистратор\Pictures\23b169d1f777fede05e559737ac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200800" cy="4578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Дети войны, как могли, приближали Победу в меру своих, хоть и маленьких, хоть и слабых, сил.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4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Pictures\572b158598cfae3fc0439ec32b7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" y="0"/>
            <a:ext cx="5619750" cy="3895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дминистратор\Pictures\W_WRZtQU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44992"/>
            <a:ext cx="5848350" cy="401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97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Администратор\Pictures\b6a260a466065468ae6a17ac06b_pr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50" y="2060848"/>
            <a:ext cx="5619750" cy="421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944216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</a:rPr>
              <a:t>Они хлебнули горя полной чашей, может быть, слишком большой для маленького человека, ведь начало войны совпало для них с началом жизни…</a:t>
            </a:r>
            <a:endParaRPr lang="ru-RU" sz="3200" dirty="0"/>
          </a:p>
        </p:txBody>
      </p:sp>
      <p:pic>
        <p:nvPicPr>
          <p:cNvPr id="11270" name="Picture 6" descr="C:\Users\Администратор\Pictures\pobeda_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8" y="2636912"/>
            <a:ext cx="3897458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302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Pictures\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164"/>
            <a:ext cx="4453723" cy="2956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Администратор\Pictures\i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8" y="3331674"/>
            <a:ext cx="3218580" cy="335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Администратор\Pictures\i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39508"/>
            <a:ext cx="5184576" cy="3285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дминистратор\Pictures\i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27" y="72997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86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Pictures\40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5" y="1373906"/>
            <a:ext cx="3537173" cy="4647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истратор\Pictures\007439f2b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28976"/>
            <a:ext cx="4896544" cy="4492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Тысячи мальчишек и девчонок воевали наравне со взрослыми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91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Pictures\250a338e51c13b12d08fc6f54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0" y="1988840"/>
            <a:ext cx="2952328" cy="42628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дминистратор\Pictures\2818309515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480728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Многие из них так воевали, что заслужили боевые ордена и </a:t>
            </a:r>
            <a:r>
              <a:rPr lang="ru-RU" dirty="0" smtClean="0">
                <a:effectLst/>
              </a:rPr>
              <a:t>медали.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21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Pictures\abs.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542"/>
            <a:ext cx="4267272" cy="6539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Администратор\Pictures\87658395bffb77f1b723fae35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4266"/>
            <a:ext cx="4176464" cy="6246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39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9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«Ах, война, что ж ты сделала, подлая...» За долгих четыре года, которые продолжалась Великая Отечественная война, дети, от малышей до старших школьников, сполна испытали все её ужасы. Война каждый день, каждую секунду, каждый сон и так на протяжении почти четырёх лет. А ведь война в сотни раз страшнее, если видеть ее детскими глазами… И никакое время не сможет вылечить раны от войны, тем более детские. «Эти годы, что были когда-то, горечь детства забыть не дает…»</a:t>
            </a:r>
          </a:p>
        </p:txBody>
      </p:sp>
    </p:spTree>
    <p:extLst>
      <p:ext uri="{BB962C8B-B14F-4D97-AF65-F5344CB8AC3E}">
        <p14:creationId xmlns="" xmlns:p14="http://schemas.microsoft.com/office/powerpoint/2010/main" val="10912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Pictures\13095126863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9623"/>
            <a:ext cx="6480720" cy="600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15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Pictures\10352-1386490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253"/>
            <a:ext cx="8496944" cy="6726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105835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Пускай сегодня знают люди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b="1" dirty="0">
                <a:solidFill>
                  <a:srgbClr val="FF0000"/>
                </a:solidFill>
              </a:rPr>
              <a:t>Про тех, кто вырос в дни войны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3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Pictures\993d2672a95fdc55fc66ebe26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48872" cy="5494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84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Администратор\Pictures\img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60648"/>
            <a:ext cx="8034469" cy="6025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580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Pictures\i (1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" y="332656"/>
            <a:ext cx="4363685" cy="2868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Администратор\Pictures\i (9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" y="3284984"/>
            <a:ext cx="4435692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Администратор\Pictures\i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620688"/>
            <a:ext cx="4536503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52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Pictures\77cfe7dc31b2aa38bcc029a9c9b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8" y="332656"/>
            <a:ext cx="8965462" cy="6120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4201" y="3244334"/>
            <a:ext cx="711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600" dirty="0" smtClean="0">
                <a:solidFill>
                  <a:srgbClr val="FF0000"/>
                </a:solidFill>
              </a:rPr>
              <a:t>Дети </a:t>
            </a:r>
            <a:r>
              <a:rPr lang="ru-RU" sz="3600" dirty="0">
                <a:solidFill>
                  <a:srgbClr val="FF0000"/>
                </a:solidFill>
              </a:rPr>
              <a:t>Великой Отечественной </a:t>
            </a:r>
            <a:r>
              <a:rPr lang="ru-RU" sz="3600" dirty="0" smtClean="0">
                <a:solidFill>
                  <a:srgbClr val="FF0000"/>
                </a:solidFill>
              </a:rPr>
              <a:t>войны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6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Pictures\0_6ad28_a2448991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359"/>
            <a:ext cx="7416824" cy="6311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03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Pictures\0_61e88_2f45162b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3" y="270125"/>
            <a:ext cx="7620000" cy="635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5778" y="3244334"/>
            <a:ext cx="6565772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Война отучила этих детей плакать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02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Pictures\1eec20db3651592d3abe5a36c24_pr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" y="188640"/>
            <a:ext cx="8650734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45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истратор\Pictures\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5" y="332656"/>
            <a:ext cx="8256918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38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Pictures\i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429001"/>
            <a:ext cx="4536504" cy="2958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Администратор\Pictures\i (1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1"/>
            <a:ext cx="4464496" cy="2990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25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Десятки тысяч детей были отправлены </a:t>
            </a:r>
            <a:r>
              <a:rPr lang="ru-RU" dirty="0">
                <a:effectLst/>
              </a:rPr>
              <a:t>в </a:t>
            </a:r>
            <a:r>
              <a:rPr lang="ru-RU" dirty="0" smtClean="0">
                <a:effectLst/>
              </a:rPr>
              <a:t>концлагеря, их вывозили </a:t>
            </a:r>
            <a:r>
              <a:rPr lang="ru-RU" dirty="0">
                <a:effectLst/>
              </a:rPr>
              <a:t>на работы в Германию, превратив </a:t>
            </a:r>
            <a:r>
              <a:rPr lang="ru-RU" dirty="0" smtClean="0">
                <a:effectLst/>
              </a:rPr>
              <a:t>в рабов. Дети становились </a:t>
            </a:r>
            <a:r>
              <a:rPr lang="ru-RU" dirty="0">
                <a:effectLst/>
              </a:rPr>
              <a:t>донорами для немецких </a:t>
            </a:r>
            <a:r>
              <a:rPr lang="ru-RU" dirty="0" smtClean="0">
                <a:effectLst/>
              </a:rPr>
              <a:t>солдат.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04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Pictures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383485" cy="3588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Администратор\Pictures\d03f01b524bd05529ee9d1f1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97" y="1618665"/>
            <a:ext cx="3257376" cy="4823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Война искалечила тысячи детских судеб, отняла светлое и радостное детство.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99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</TotalTime>
  <Words>242</Words>
  <Application>Microsoft Office PowerPoint</Application>
  <PresentationFormat>Экран (4:3)</PresentationFormat>
  <Paragraphs>22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Десятки тысяч детей были отправлены в концлагеря, их вывозили на работы в Германию, превратив в рабов. Дети становились донорами для немецких солдат.</vt:lpstr>
      <vt:lpstr>Война искалечила тысячи детских судеб, отняла светлое и радостное детство. </vt:lpstr>
      <vt:lpstr>Слайд 10</vt:lpstr>
      <vt:lpstr>Дети войны, как могли, приближали Победу в меру своих, хоть и маленьких, хоть и слабых, сил.</vt:lpstr>
      <vt:lpstr>Слайд 12</vt:lpstr>
      <vt:lpstr>Они хлебнули горя полной чашей, может быть, слишком большой для маленького человека, ведь начало войны совпало для них с началом жизни…</vt:lpstr>
      <vt:lpstr>Слайд 14</vt:lpstr>
      <vt:lpstr>Тысячи мальчишек и девчонок воевали наравне со взрослыми </vt:lpstr>
      <vt:lpstr> Многие из них так воевали, что заслужили боевые ордена и медали.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Elisa</cp:lastModifiedBy>
  <cp:revision>11</cp:revision>
  <dcterms:created xsi:type="dcterms:W3CDTF">2015-03-21T09:33:12Z</dcterms:created>
  <dcterms:modified xsi:type="dcterms:W3CDTF">2016-01-27T15:38:30Z</dcterms:modified>
</cp:coreProperties>
</file>